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49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1759A-DBFB-48C2-B1F7-236CE2D10D7D}" type="datetimeFigureOut">
              <a:rPr lang="en-US"/>
              <a:pPr>
                <a:defRPr/>
              </a:pPr>
              <a:t>01/10/2015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2098D-BC51-4FB4-B63E-0AC5F44D3B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EFC4B-5DBC-42AE-9329-469D3281A65D}" type="datetimeFigureOut">
              <a:rPr lang="en-US"/>
              <a:pPr>
                <a:defRPr/>
              </a:pPr>
              <a:t>01/10/2015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F60FF-6307-4920-B208-FF62601D21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99F79-02D8-4410-A163-A1CE965395D1}" type="datetimeFigureOut">
              <a:rPr lang="en-US"/>
              <a:pPr>
                <a:defRPr/>
              </a:pPr>
              <a:t>01/10/2015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C79D8-BADA-4D70-8C89-C17C18E5A0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84FC5-43D6-4C83-A31A-D827EFDF18F1}" type="datetimeFigureOut">
              <a:rPr lang="en-US"/>
              <a:pPr>
                <a:defRPr/>
              </a:pPr>
              <a:t>01/10/2015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366A0-21B6-4AE1-9A6F-4EEE45EB32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7B31F3-D087-4B15-AE15-AEBB6AA28382}" type="datetimeFigureOut">
              <a:rPr lang="en-US"/>
              <a:pPr>
                <a:defRPr/>
              </a:pPr>
              <a:t>01/10/2015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8E85D-CB08-4995-8FF6-9E37CB16ED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7ECA2-70DB-4A0C-A230-A57AF778200D}" type="datetimeFigureOut">
              <a:rPr lang="en-US"/>
              <a:pPr>
                <a:defRPr/>
              </a:pPr>
              <a:t>01/10/2015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B17B4-C962-46D2-9A8A-53BF55C6DE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E05C7-14C5-4752-BDA9-ED344AFA8B06}" type="datetimeFigureOut">
              <a:rPr lang="en-US"/>
              <a:pPr>
                <a:defRPr/>
              </a:pPr>
              <a:t>01/10/2015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F3B52-3097-4D7E-A191-12A60E5C8F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DCB966-A33E-484A-A6FE-5161FF683C03}" type="datetimeFigureOut">
              <a:rPr lang="en-US"/>
              <a:pPr>
                <a:defRPr/>
              </a:pPr>
              <a:t>01/10/2015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6FA9B-E8AD-4E5E-A0B9-BE5427F10B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8244E1-6F10-4625-96D2-BB399AEF08EA}" type="datetimeFigureOut">
              <a:rPr lang="en-US"/>
              <a:pPr>
                <a:defRPr/>
              </a:pPr>
              <a:t>01/10/2015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B772C-D10E-4B58-8C3A-8BBE9C0992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23ED6E-F4A8-4270-B58D-6DBD4297C6CE}" type="datetimeFigureOut">
              <a:rPr lang="en-US"/>
              <a:pPr>
                <a:defRPr/>
              </a:pPr>
              <a:t>01/10/2015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17E59-D425-45B2-BD0C-D1B3A3F597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4FDFAE-821D-4307-B937-08362C22ED78}" type="datetimeFigureOut">
              <a:rPr lang="en-US"/>
              <a:pPr>
                <a:defRPr/>
              </a:pPr>
              <a:t>01/10/2015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3AA35E-6111-4275-9648-0E35E92F76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6A10A92-5725-4950-9C4B-9C43D6F75F0C}" type="datetimeFigureOut">
              <a:rPr lang="en-US"/>
              <a:pPr>
                <a:defRPr/>
              </a:pPr>
              <a:t>01/10/2015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1C47C4F-82AA-40C3-BEAD-740D9E7A06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edge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4" descr="C:\sjkc Mela\linus sjkc mela\2620174176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36537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Project Scratch </a:t>
            </a:r>
            <a:b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Kumpulan 10</a:t>
            </a:r>
            <a:b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Gajah </a:t>
            </a:r>
            <a:r>
              <a:rPr lang="en-US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Bermain</a:t>
            </a: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Bola</a:t>
            </a:r>
            <a:endParaRPr lang="en-US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219200" y="228600"/>
            <a:ext cx="6298489" cy="618978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Gajah </a:t>
            </a:r>
            <a:r>
              <a:rPr lang="en-US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Bermain</a:t>
            </a: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Bola</a:t>
            </a:r>
            <a:endParaRPr lang="en-US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533400" y="1066800"/>
          <a:ext cx="8001000" cy="5334000"/>
        </p:xfrm>
        <a:graphic>
          <a:graphicData uri="http://schemas.openxmlformats.org/drawingml/2006/table">
            <a:tbl>
              <a:tblPr/>
              <a:tblGrid>
                <a:gridCol w="4000500"/>
                <a:gridCol w="4000500"/>
              </a:tblGrid>
              <a:tr h="76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Arial" charset="0"/>
                        </a:rPr>
                        <a:t>Algoritma</a:t>
                      </a: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859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Arial" charset="0"/>
                        </a:rPr>
                        <a:t>Pseudokod</a:t>
                      </a: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859C"/>
                    </a:solidFill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  <a:cs typeface="Arial" charset="0"/>
                      </a:endParaRP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Arial" charset="0"/>
                        </a:rPr>
                        <a:t>Mula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  <a:cs typeface="Arial" charset="0"/>
                      </a:endParaRP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Arial" charset="0"/>
                        </a:rPr>
                        <a:t>Seekor gajah menjumpai sebiji bola di gelanggang bola keranjang.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  <a:cs typeface="Arial" charset="0"/>
                      </a:endParaRP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Arial" charset="0"/>
                        </a:rPr>
                        <a:t>Seekor gajah menjumpai sebiji bola di gelanggang bola keranjang.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  <a:cs typeface="Arial" charset="0"/>
                      </a:endParaRP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Arial" charset="0"/>
                        </a:rPr>
                        <a:t>Gajah bergerak ke arah bola.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  <a:cs typeface="Arial" charset="0"/>
                      </a:endParaRP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Arial" charset="0"/>
                        </a:rPr>
                        <a:t>Gajah bergerak ke arah bola.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  <a:cs typeface="Arial" charset="0"/>
                      </a:endParaRP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4" charset="0"/>
                          <a:ea typeface="宋体" charset="-122"/>
                          <a:cs typeface="Arial" charset="0"/>
                        </a:rPr>
                        <a:t>Apabila gajah menyentuh bola, bola akan berubah warna.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itchFamily="34" charset="0"/>
                        <a:ea typeface="宋体" charset="-122"/>
                        <a:cs typeface="Arial" charset="0"/>
                      </a:endParaRP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4" charset="0"/>
                          <a:ea typeface="宋体" charset="-122"/>
                          <a:cs typeface="Arial" charset="0"/>
                        </a:rPr>
                        <a:t>Apabila gajah menyentuh bola, bola akan berubah warna.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itchFamily="34" charset="0"/>
                        <a:ea typeface="宋体" charset="-122"/>
                        <a:cs typeface="Arial" charset="0"/>
                      </a:endParaRP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  <a:ea typeface="宋体" charset="-122"/>
                          <a:cs typeface="Arial" charset="0"/>
                        </a:rPr>
                        <a:t>Bunyi “Pop” didengar dan 1 markah diberikan.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  <a:ea typeface="宋体" charset="-122"/>
                        <a:cs typeface="Arial" charset="0"/>
                      </a:endParaRP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  <a:ea typeface="宋体" charset="-122"/>
                          <a:cs typeface="Arial" charset="0"/>
                        </a:rPr>
                        <a:t>Bunyi “Pop” didengar dan 1 markah diberikan.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  <a:ea typeface="宋体" charset="-122"/>
                        <a:cs typeface="Arial" charset="0"/>
                      </a:endParaRP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  <a:cs typeface="Arial" charset="0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Arial" charset="0"/>
                        </a:rPr>
                        <a:t>Tamat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  <a:cs typeface="Arial" charset="0"/>
                      </a:endParaRP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3573463" y="6122988"/>
            <a:ext cx="1903412" cy="682625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622675" y="80963"/>
            <a:ext cx="1905000" cy="682625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cap="all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582" y="1190110"/>
            <a:ext cx="2679575" cy="163067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Carta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Alir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Secara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Pilihan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Tunggal- Gajah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Bermain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Bola </a:t>
            </a:r>
            <a:endParaRPr lang="en-US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875672" y="76200"/>
            <a:ext cx="1398671" cy="5293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MULA</a:t>
            </a:r>
            <a:endParaRPr lang="en-US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826044" y="6199077"/>
            <a:ext cx="1398671" cy="5293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TAMAT</a:t>
            </a:r>
            <a:endParaRPr lang="en-US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Flowchart: Decision 6"/>
          <p:cNvSpPr/>
          <p:nvPr/>
        </p:nvSpPr>
        <p:spPr>
          <a:xfrm>
            <a:off x="3410952" y="3142525"/>
            <a:ext cx="2319087" cy="950495"/>
          </a:xfrm>
          <a:prstGeom prst="flowChartDecision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Sentuh</a:t>
            </a:r>
            <a:r>
              <a:rPr lang="en-US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bola</a:t>
            </a:r>
            <a:endParaRPr lang="en-US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Parallelogram 7"/>
          <p:cNvSpPr/>
          <p:nvPr/>
        </p:nvSpPr>
        <p:spPr>
          <a:xfrm>
            <a:off x="3019186" y="1139468"/>
            <a:ext cx="3111644" cy="637674"/>
          </a:xfrm>
          <a:prstGeom prst="parallelogram">
            <a:avLst>
              <a:gd name="adj" fmla="val 5330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="1" dirty="0">
              <a:ln/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ln/>
                <a:solidFill>
                  <a:schemeClr val="tx1"/>
                </a:solidFill>
              </a:rPr>
              <a:t>Gajah </a:t>
            </a:r>
            <a:r>
              <a:rPr lang="en-US" sz="1400" b="1" dirty="0" err="1">
                <a:ln/>
                <a:solidFill>
                  <a:schemeClr val="tx1"/>
                </a:solidFill>
              </a:rPr>
              <a:t>menjumpai</a:t>
            </a:r>
            <a:r>
              <a:rPr lang="en-US" sz="1400" b="1" dirty="0">
                <a:ln/>
                <a:solidFill>
                  <a:schemeClr val="tx1"/>
                </a:solidFill>
              </a:rPr>
              <a:t> bola </a:t>
            </a:r>
            <a:r>
              <a:rPr lang="en-US" sz="1400" b="1" dirty="0" err="1">
                <a:ln/>
                <a:solidFill>
                  <a:schemeClr val="tx1"/>
                </a:solidFill>
              </a:rPr>
              <a:t>di</a:t>
            </a:r>
            <a:r>
              <a:rPr lang="en-US" sz="1400" b="1" dirty="0">
                <a:ln/>
                <a:solidFill>
                  <a:schemeClr val="tx1"/>
                </a:solidFill>
              </a:rPr>
              <a:t> </a:t>
            </a:r>
            <a:r>
              <a:rPr lang="en-US" sz="1400" b="1" dirty="0" err="1">
                <a:ln/>
                <a:solidFill>
                  <a:schemeClr val="tx1"/>
                </a:solidFill>
              </a:rPr>
              <a:t>gelanggang</a:t>
            </a:r>
            <a:r>
              <a:rPr lang="en-US" sz="1400" b="1" dirty="0">
                <a:ln/>
                <a:solidFill>
                  <a:schemeClr val="tx1"/>
                </a:solidFill>
              </a:rPr>
              <a:t> bola.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="1" dirty="0">
              <a:ln/>
              <a:solidFill>
                <a:schemeClr val="accent3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781800" y="4191000"/>
            <a:ext cx="1670050" cy="5175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Tolak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1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markah</a:t>
            </a:r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690938" y="4432300"/>
            <a:ext cx="1668462" cy="5175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Dapat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1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markah</a:t>
            </a:r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690938" y="5230813"/>
            <a:ext cx="1668462" cy="5175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Permainan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dimulakan</a:t>
            </a:r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Parallelogram 11"/>
          <p:cNvSpPr/>
          <p:nvPr/>
        </p:nvSpPr>
        <p:spPr>
          <a:xfrm>
            <a:off x="3284622" y="2183108"/>
            <a:ext cx="2580773" cy="637674"/>
          </a:xfrm>
          <a:prstGeom prst="parallelogram">
            <a:avLst>
              <a:gd name="adj" fmla="val 5330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n/>
                <a:solidFill>
                  <a:schemeClr val="tx1"/>
                </a:solidFill>
              </a:rPr>
              <a:t>Gajah </a:t>
            </a:r>
            <a:r>
              <a:rPr lang="en-US" sz="1600" b="1" dirty="0" err="1">
                <a:ln/>
                <a:solidFill>
                  <a:schemeClr val="tx1"/>
                </a:solidFill>
              </a:rPr>
              <a:t>bergerak</a:t>
            </a:r>
            <a:r>
              <a:rPr lang="en-US" sz="1600" b="1" dirty="0">
                <a:ln/>
                <a:solidFill>
                  <a:schemeClr val="tx1"/>
                </a:solidFill>
              </a:rPr>
              <a:t> </a:t>
            </a:r>
            <a:r>
              <a:rPr lang="en-US" sz="1600" b="1" dirty="0" err="1">
                <a:ln/>
                <a:solidFill>
                  <a:schemeClr val="tx1"/>
                </a:solidFill>
              </a:rPr>
              <a:t>ke</a:t>
            </a:r>
            <a:r>
              <a:rPr lang="en-US" sz="1600" b="1" dirty="0">
                <a:ln/>
                <a:solidFill>
                  <a:schemeClr val="tx1"/>
                </a:solidFill>
              </a:rPr>
              <a:t> </a:t>
            </a:r>
            <a:r>
              <a:rPr lang="en-US" sz="1600" b="1" dirty="0" err="1">
                <a:ln/>
                <a:solidFill>
                  <a:schemeClr val="tx1"/>
                </a:solidFill>
              </a:rPr>
              <a:t>arah</a:t>
            </a:r>
            <a:r>
              <a:rPr lang="en-US" sz="1600" b="1" dirty="0">
                <a:ln/>
                <a:solidFill>
                  <a:schemeClr val="tx1"/>
                </a:solidFill>
              </a:rPr>
              <a:t> bola.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4570413" y="1812925"/>
            <a:ext cx="0" cy="3937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endCxn id="7" idx="0"/>
          </p:cNvCxnSpPr>
          <p:nvPr/>
        </p:nvCxnSpPr>
        <p:spPr>
          <a:xfrm flipH="1">
            <a:off x="4570413" y="2820988"/>
            <a:ext cx="0" cy="3222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5410200" y="5486400"/>
            <a:ext cx="225107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7" idx="3"/>
          </p:cNvCxnSpPr>
          <p:nvPr/>
        </p:nvCxnSpPr>
        <p:spPr>
          <a:xfrm flipV="1">
            <a:off x="5729288" y="3617913"/>
            <a:ext cx="18827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endCxn id="9" idx="0"/>
          </p:cNvCxnSpPr>
          <p:nvPr/>
        </p:nvCxnSpPr>
        <p:spPr>
          <a:xfrm flipH="1">
            <a:off x="7616825" y="3581400"/>
            <a:ext cx="3175" cy="609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9" idx="2"/>
          </p:cNvCxnSpPr>
          <p:nvPr/>
        </p:nvCxnSpPr>
        <p:spPr>
          <a:xfrm>
            <a:off x="7616825" y="4708525"/>
            <a:ext cx="3175" cy="777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78" name="TextBox 30"/>
          <p:cNvSpPr txBox="1">
            <a:spLocks noChangeArrowheads="1"/>
          </p:cNvSpPr>
          <p:nvPr/>
        </p:nvSpPr>
        <p:spPr bwMode="auto">
          <a:xfrm>
            <a:off x="6102350" y="3259138"/>
            <a:ext cx="8318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Tidak</a:t>
            </a:r>
          </a:p>
        </p:txBody>
      </p:sp>
      <p:sp>
        <p:nvSpPr>
          <p:cNvPr id="15379" name="TextBox 31"/>
          <p:cNvSpPr txBox="1">
            <a:spLocks noChangeArrowheads="1"/>
          </p:cNvSpPr>
          <p:nvPr/>
        </p:nvSpPr>
        <p:spPr bwMode="auto">
          <a:xfrm>
            <a:off x="4953000" y="3886200"/>
            <a:ext cx="812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Ya</a:t>
            </a:r>
          </a:p>
        </p:txBody>
      </p:sp>
      <p:cxnSp>
        <p:nvCxnSpPr>
          <p:cNvPr id="33" name="Straight Arrow Connector 32"/>
          <p:cNvCxnSpPr/>
          <p:nvPr/>
        </p:nvCxnSpPr>
        <p:spPr>
          <a:xfrm flipH="1">
            <a:off x="4565650" y="4092575"/>
            <a:ext cx="0" cy="3206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H="1">
            <a:off x="4565650" y="4895850"/>
            <a:ext cx="0" cy="3206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4543425" y="5799138"/>
            <a:ext cx="0" cy="3206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flipH="1">
            <a:off x="4565650" y="746125"/>
            <a:ext cx="0" cy="3937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84" name="Picture 2" descr="C:\Users\lim\Desktop\stag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4324350"/>
            <a:ext cx="29718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0" y="457200"/>
            <a:ext cx="1957388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72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Calibri</vt:lpstr>
      <vt:lpstr>Arial</vt:lpstr>
      <vt:lpstr>宋体</vt:lpstr>
      <vt:lpstr>Office Theme</vt:lpstr>
      <vt:lpstr>Slide 1</vt:lpstr>
      <vt:lpstr>Slide 2</vt:lpstr>
      <vt:lpstr>Slide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Scratch  Kumpulan 10 Gajah Bermain Bola</dc:title>
  <dc:creator>lim</dc:creator>
  <cp:lastModifiedBy>kbtan</cp:lastModifiedBy>
  <cp:revision>15</cp:revision>
  <dcterms:created xsi:type="dcterms:W3CDTF">2015-10-01T01:04:08Z</dcterms:created>
  <dcterms:modified xsi:type="dcterms:W3CDTF">2015-10-01T05:25:35Z</dcterms:modified>
</cp:coreProperties>
</file>